
<file path=[Content_Types].xml><?xml version="1.0" encoding="utf-8"?>
<Types xmlns="http://schemas.openxmlformats.org/package/2006/content-types">
  <Default Extension="docx" ContentType="application/vnd.openxmlformats-officedocument.wordprocessingml.documen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80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8363"/>
    <p:restoredTop sz="94659"/>
  </p:normalViewPr>
  <p:slideViewPr>
    <p:cSldViewPr snapToGrid="0" snapToObjects="1">
      <p:cViewPr varScale="1">
        <p:scale>
          <a:sx n="54" d="100"/>
          <a:sy n="54" d="100"/>
        </p:scale>
        <p:origin x="224" y="1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3712C-0276-814B-860F-B5F6AE5A57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0DDD9B-232B-B840-935B-FA408B5170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75555A-88B0-C149-9A6B-BF23DAAA69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FBFCA-8FF6-8A4D-A85A-66919DE29286}" type="datetimeFigureOut">
              <a:rPr lang="en-US" smtClean="0"/>
              <a:t>2/18/20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CFB15C-48B9-944A-809B-042A4C0A46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1B5B1C-1EF4-484B-BEF5-71517A7984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F511B-E3BC-5049-A4A5-7AEA3D414D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1217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421E4D-047C-924A-BB2E-AA98C3C4DB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64C8019-80B7-8043-B2C4-2EE5B0DF3A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CD9E99-FFFE-D640-A3E2-5D5C938C47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FBFCA-8FF6-8A4D-A85A-66919DE29286}" type="datetimeFigureOut">
              <a:rPr lang="en-US" smtClean="0"/>
              <a:t>2/18/20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CEDBF8-2404-9449-8CBE-12F657416B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30EF5F-E69F-5F4A-BF90-9977F14279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F511B-E3BC-5049-A4A5-7AEA3D414D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2394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83B49AF-991A-E74C-9A4C-3F7B88C2233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9E27C2E-75E3-914D-934F-20951BF609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F22DE3-CB80-0E43-A0C5-8FE7CC1F47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FBFCA-8FF6-8A4D-A85A-66919DE29286}" type="datetimeFigureOut">
              <a:rPr lang="en-US" smtClean="0"/>
              <a:t>2/18/20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552F9F-84F8-BA46-8F78-C3369C046F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303040-E128-EF45-8281-BE3C3AA4F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F511B-E3BC-5049-A4A5-7AEA3D414D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7716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101005-2983-7346-ACD2-C4415ED32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5E3635-EC05-B043-84C4-EF492D5A4F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F8FBFB-E3CA-A242-B937-D8C48E67D9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FBFCA-8FF6-8A4D-A85A-66919DE29286}" type="datetimeFigureOut">
              <a:rPr lang="en-US" smtClean="0"/>
              <a:t>2/18/20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4BF25F-139C-4B42-9182-174A8BB648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FDD36D-9C72-3A44-AFC8-0B604704F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F511B-E3BC-5049-A4A5-7AEA3D414D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8692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C1C4C3-B30B-4441-927D-8F06F48EF7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51B8E8-AC23-E94C-9EA7-61D235C6EB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48A606-F59B-5D46-99B4-F7BF162C70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FBFCA-8FF6-8A4D-A85A-66919DE29286}" type="datetimeFigureOut">
              <a:rPr lang="en-US" smtClean="0"/>
              <a:t>2/18/20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405E58-A423-D745-AFBA-B16E7E5660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B8C1BB-B496-F14C-9A87-92A46E6F5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F511B-E3BC-5049-A4A5-7AEA3D414D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8714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C2F3D2-3046-C647-993E-CF403001E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F1689D-B85D-3344-A98F-AB25F33C60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C5BE2B-F126-164E-A3B4-CA778BAFA4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A7CC2E-B487-B749-8F9A-8469FDBE30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FBFCA-8FF6-8A4D-A85A-66919DE29286}" type="datetimeFigureOut">
              <a:rPr lang="en-US" smtClean="0"/>
              <a:t>2/18/20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7813F3-D341-3741-BA76-DDA9184E63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D17B04-D7F6-A148-BBDD-4B34E40A41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F511B-E3BC-5049-A4A5-7AEA3D414D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2844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593AA9-4901-4F48-A0B0-9CDA80BA58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E7F0CB-D28D-8847-8992-0486B23D9D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7DC7C6-1E21-4D42-A8D8-4C6FE02400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78C2265-DE50-F14B-B7F8-A2BAB6581A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970B9EB-9F78-4E47-88B4-A319F828342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8A92262-0209-754B-8427-C34E9FE7D3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FBFCA-8FF6-8A4D-A85A-66919DE29286}" type="datetimeFigureOut">
              <a:rPr lang="en-US" smtClean="0"/>
              <a:t>2/18/20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DE236B7-384C-514D-AA8E-8BB9FC500B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7863374-824B-034A-9F56-95CEC7039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F511B-E3BC-5049-A4A5-7AEA3D414D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7652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65A79E-DF38-7A4B-8346-1660FD617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525D2F0-32F9-374B-BB0C-82D34C4EEB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FBFCA-8FF6-8A4D-A85A-66919DE29286}" type="datetimeFigureOut">
              <a:rPr lang="en-US" smtClean="0"/>
              <a:t>2/18/20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9B84A4-29AE-D349-81AF-1930C81BE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77014D-6220-BD47-BC20-0DA372632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F511B-E3BC-5049-A4A5-7AEA3D414D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1837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A425CB3-3DB0-914A-BA46-8EB8D864EB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FBFCA-8FF6-8A4D-A85A-66919DE29286}" type="datetimeFigureOut">
              <a:rPr lang="en-US" smtClean="0"/>
              <a:t>2/18/20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9A1F92-FC59-B940-AB8D-698B24F28C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9E353B-5A46-DD46-8C47-907086558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F511B-E3BC-5049-A4A5-7AEA3D414D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7811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D71569-8C52-904E-A275-A23763D767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609438-9935-5344-8B30-87DA8CD308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1DD882-1302-B840-B097-9F24CD46AC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3C3209-81E1-EE4C-9899-5EBF1F0801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FBFCA-8FF6-8A4D-A85A-66919DE29286}" type="datetimeFigureOut">
              <a:rPr lang="en-US" smtClean="0"/>
              <a:t>2/18/20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6F98AD-A7A8-C047-88B6-B1A9CCE50E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8B0226-EF98-3543-A2B9-5EAFB2563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F511B-E3BC-5049-A4A5-7AEA3D414D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7231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0B901-7AFE-0B44-A2E4-68C21BC95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5FFE90-2A5D-5F41-AF3A-2626AF76070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5E8833-D26F-5347-B1CF-82B638F5B7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B33A90-1CAA-5F4B-9039-C3248A299F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FBFCA-8FF6-8A4D-A85A-66919DE29286}" type="datetimeFigureOut">
              <a:rPr lang="en-US" smtClean="0"/>
              <a:t>2/18/20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E512DB-4825-934B-9903-3C0944A087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C4B422-C04F-5F4C-A51D-4A3FB99275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F511B-E3BC-5049-A4A5-7AEA3D414D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6251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18AFAD9-D250-2442-9D57-7A56A7C5C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E388A7-8FAA-8141-B615-059FB511C6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638CC6-C47C-0B44-938F-4BC9F19A43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2FBFCA-8FF6-8A4D-A85A-66919DE29286}" type="datetimeFigureOut">
              <a:rPr lang="en-US" smtClean="0"/>
              <a:t>2/18/20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E42CC8-7272-EC43-83A0-09D9E596C8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78548D-486F-324E-81A1-3EBC6A6C3B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7F511B-E3BC-5049-A4A5-7AEA3D414D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9456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2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D711531-CAC4-6548-BDDC-4700AB2F76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25F6E61-C3F2-2C4C-8E5A-8714B7D12D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22021" y="3231931"/>
            <a:ext cx="3852041" cy="1834056"/>
          </a:xfrm>
        </p:spPr>
        <p:txBody>
          <a:bodyPr>
            <a:normAutofit fontScale="90000"/>
          </a:bodyPr>
          <a:lstStyle/>
          <a:p>
            <a:r>
              <a:rPr lang="en-US" sz="4000" dirty="0" err="1"/>
              <a:t>Winterlude</a:t>
            </a:r>
            <a:br>
              <a:rPr lang="en-US" sz="4000" dirty="0"/>
            </a:br>
            <a:r>
              <a:rPr lang="en-US" sz="4000" dirty="0"/>
              <a:t>Concept </a:t>
            </a:r>
            <a:br>
              <a:rPr lang="en-US" sz="4000" dirty="0"/>
            </a:br>
            <a:r>
              <a:rPr lang="en-US" sz="4000" dirty="0"/>
              <a:t>design</a:t>
            </a:r>
            <a:br>
              <a:rPr lang="en-US" sz="4000" dirty="0"/>
            </a:br>
            <a:endParaRPr lang="en-US" sz="4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547E67D-8F0D-4745-A834-A3B0F3232B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75577" y="6396489"/>
            <a:ext cx="4330262" cy="461497"/>
          </a:xfrm>
        </p:spPr>
        <p:txBody>
          <a:bodyPr>
            <a:normAutofit/>
          </a:bodyPr>
          <a:lstStyle/>
          <a:p>
            <a:r>
              <a:rPr lang="en-US" sz="2000"/>
              <a:t>Komal</a:t>
            </a:r>
            <a:r>
              <a:rPr lang="en-US" sz="2000" dirty="0"/>
              <a:t> </a:t>
            </a:r>
            <a:r>
              <a:rPr lang="en-US" sz="2000"/>
              <a:t>devi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5486699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77357-D44B-EB47-BC1C-018A4E9C3C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262"/>
            <a:ext cx="10515600" cy="1325563"/>
          </a:xfrm>
        </p:spPr>
        <p:txBody>
          <a:bodyPr>
            <a:normAutofit/>
          </a:bodyPr>
          <a:lstStyle/>
          <a:p>
            <a:r>
              <a:rPr lang="en-US" sz="4800" dirty="0"/>
              <a:t>     INFORMATION ARCHITECTURE</a:t>
            </a:r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3C54AB7F-3933-7C4B-91E7-9BE5EE3327C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30331943"/>
              </p:ext>
            </p:extLst>
          </p:nvPr>
        </p:nvGraphicFramePr>
        <p:xfrm>
          <a:off x="838199" y="757238"/>
          <a:ext cx="7705726" cy="5735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" name="Document" r:id="rId3" imgW="7670800" imgH="9601200" progId="Word.Document.12">
                  <p:embed/>
                </p:oleObj>
              </mc:Choice>
              <mc:Fallback>
                <p:oleObj name="Document" r:id="rId3" imgW="7670800" imgH="9601200" progId="Word.Document.12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3C54AB7F-3933-7C4B-91E7-9BE5EE3327C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38199" y="757238"/>
                        <a:ext cx="7705726" cy="57356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346405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A009A58-5899-124B-9EB6-395B7BCE3F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692" y="2145323"/>
            <a:ext cx="4255477" cy="2718702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FFFFFF"/>
                </a:solidFill>
              </a:rPr>
              <a:t>HOME/LANDING SCREEN</a:t>
            </a:r>
            <a:br>
              <a:rPr lang="en-US" sz="3200" dirty="0">
                <a:solidFill>
                  <a:srgbClr val="FFFFFF"/>
                </a:solidFill>
              </a:rPr>
            </a:br>
            <a:br>
              <a:rPr lang="en-US" sz="3200" dirty="0">
                <a:solidFill>
                  <a:srgbClr val="FFFFFF"/>
                </a:solidFill>
              </a:rPr>
            </a:br>
            <a:r>
              <a:rPr lang="en-US" sz="3200" dirty="0">
                <a:solidFill>
                  <a:srgbClr val="FFFFFF"/>
                </a:solidFill>
              </a:rPr>
              <a:t>Contains:</a:t>
            </a:r>
            <a:br>
              <a:rPr lang="en-US" sz="3200" dirty="0">
                <a:solidFill>
                  <a:srgbClr val="FFFFFF"/>
                </a:solidFill>
              </a:rPr>
            </a:br>
            <a:r>
              <a:rPr lang="en-US" sz="3200" dirty="0">
                <a:solidFill>
                  <a:srgbClr val="FFFFFF"/>
                </a:solidFill>
              </a:rPr>
              <a:t>. LIST OF EVENTS</a:t>
            </a:r>
            <a:br>
              <a:rPr lang="en-US" sz="3200" dirty="0">
                <a:solidFill>
                  <a:srgbClr val="FFFFFF"/>
                </a:solidFill>
              </a:rPr>
            </a:br>
            <a:br>
              <a:rPr lang="en-US" sz="3200" dirty="0">
                <a:solidFill>
                  <a:srgbClr val="FFFFFF"/>
                </a:solidFill>
              </a:rPr>
            </a:br>
            <a:r>
              <a:rPr lang="en-US" sz="3200" dirty="0">
                <a:solidFill>
                  <a:srgbClr val="FFFFFF"/>
                </a:solidFill>
              </a:rPr>
              <a:t>. EVENTS DETAILS</a:t>
            </a:r>
            <a:br>
              <a:rPr lang="en-US" sz="3200" dirty="0">
                <a:solidFill>
                  <a:srgbClr val="FFFFFF"/>
                </a:solidFill>
              </a:rPr>
            </a:br>
            <a:br>
              <a:rPr lang="en-US" sz="3200" dirty="0">
                <a:solidFill>
                  <a:srgbClr val="FFFFFF"/>
                </a:solidFill>
              </a:rPr>
            </a:br>
            <a:r>
              <a:rPr lang="en-US" sz="3200" dirty="0">
                <a:solidFill>
                  <a:srgbClr val="FFFFFF"/>
                </a:solidFill>
              </a:rPr>
              <a:t>.TODAY’S WHAT’S ON NOW</a:t>
            </a:r>
            <a:br>
              <a:rPr lang="en-US" sz="2400" dirty="0">
                <a:solidFill>
                  <a:srgbClr val="FFFFFF"/>
                </a:solidFill>
              </a:rPr>
            </a:br>
            <a:br>
              <a:rPr lang="en-US" sz="2400" dirty="0">
                <a:solidFill>
                  <a:srgbClr val="FFFFFF"/>
                </a:solidFill>
              </a:rPr>
            </a:br>
            <a:br>
              <a:rPr lang="en-US" sz="2400" dirty="0">
                <a:solidFill>
                  <a:srgbClr val="FFFFFF"/>
                </a:solidFill>
              </a:rPr>
            </a:br>
            <a:br>
              <a:rPr lang="en-US" sz="2400" dirty="0">
                <a:solidFill>
                  <a:srgbClr val="FFFFFF"/>
                </a:solidFill>
              </a:rPr>
            </a:br>
            <a:br>
              <a:rPr lang="en-US" sz="2400" dirty="0">
                <a:solidFill>
                  <a:srgbClr val="FFFFFF"/>
                </a:solidFill>
              </a:rPr>
            </a:br>
            <a:br>
              <a:rPr lang="en-US" sz="2400" dirty="0">
                <a:solidFill>
                  <a:srgbClr val="FFFFFF"/>
                </a:solidFill>
              </a:rPr>
            </a:br>
            <a:endParaRPr lang="en-US" sz="2400" dirty="0">
              <a:solidFill>
                <a:srgbClr val="FFFFFF"/>
              </a:solidFill>
            </a:endParaRPr>
          </a:p>
        </p:txBody>
      </p:sp>
      <p:pic>
        <p:nvPicPr>
          <p:cNvPr id="5" name="Content Placeholder 4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6DD49C04-214F-C845-AAD0-942C0BAA7C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241865" y="0"/>
            <a:ext cx="5950134" cy="6858000"/>
          </a:xfrm>
        </p:spPr>
      </p:pic>
    </p:spTree>
    <p:extLst>
      <p:ext uri="{BB962C8B-B14F-4D97-AF65-F5344CB8AC3E}">
        <p14:creationId xmlns:p14="http://schemas.microsoft.com/office/powerpoint/2010/main" val="32902875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EA1EFEF-871F-7146-9E04-05298E73A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10641"/>
            <a:ext cx="4114801" cy="4648911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FFFFFF"/>
                </a:solidFill>
              </a:rPr>
              <a:t>SECTION SCREEN(EVENTS DETAILS)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.Events page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.Events locations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. Map Locations.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.Showing today activities.</a:t>
            </a:r>
          </a:p>
        </p:txBody>
      </p:sp>
      <p:pic>
        <p:nvPicPr>
          <p:cNvPr id="5" name="Content Placeholder 4" descr="A close up of a sign&#10;&#10;Description automatically generated">
            <a:extLst>
              <a:ext uri="{FF2B5EF4-FFF2-40B4-BE49-F238E27FC236}">
                <a16:creationId xmlns:a16="http://schemas.microsoft.com/office/drawing/2014/main" id="{F005D6EB-97DE-2B4A-ABEB-FCDE8473D6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109889" y="117987"/>
            <a:ext cx="6082110" cy="6740013"/>
          </a:xfrm>
        </p:spPr>
      </p:pic>
    </p:spTree>
    <p:extLst>
      <p:ext uri="{BB962C8B-B14F-4D97-AF65-F5344CB8AC3E}">
        <p14:creationId xmlns:p14="http://schemas.microsoft.com/office/powerpoint/2010/main" val="107729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2EAC107-871A-934B-9D35-5AA6EBDCD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939114"/>
            <a:ext cx="4744996" cy="4522571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SUBSCREEN</a:t>
            </a:r>
            <a:br>
              <a:rPr lang="en-US" sz="3600" dirty="0">
                <a:solidFill>
                  <a:srgbClr val="FFFFFF"/>
                </a:solidFill>
              </a:rPr>
            </a:br>
            <a:r>
              <a:rPr lang="en-US" sz="3600" dirty="0">
                <a:solidFill>
                  <a:srgbClr val="FFFFFF"/>
                </a:solidFill>
              </a:rPr>
              <a:t>(EVENTSNAME)</a:t>
            </a:r>
            <a:br>
              <a:rPr lang="en-US" sz="3600" dirty="0">
                <a:solidFill>
                  <a:srgbClr val="FFFFFF"/>
                </a:solidFill>
              </a:rPr>
            </a:br>
            <a:r>
              <a:rPr lang="en-US" sz="3600" dirty="0">
                <a:solidFill>
                  <a:srgbClr val="FFFFFF"/>
                </a:solidFill>
              </a:rPr>
              <a:t>Main </a:t>
            </a:r>
            <a:r>
              <a:rPr lang="en-US" sz="3600" dirty="0" err="1">
                <a:solidFill>
                  <a:srgbClr val="FFFFFF"/>
                </a:solidFill>
              </a:rPr>
              <a:t>image,text</a:t>
            </a:r>
            <a:r>
              <a:rPr lang="en-US" sz="3600" dirty="0">
                <a:solidFill>
                  <a:srgbClr val="FFFFFF"/>
                </a:solidFill>
              </a:rPr>
              <a:t>, back button.</a:t>
            </a:r>
          </a:p>
        </p:txBody>
      </p:sp>
      <p:pic>
        <p:nvPicPr>
          <p:cNvPr id="21" name="Content Placeholder 20" descr="A picture containing food&#10;&#10;Description automatically generated">
            <a:extLst>
              <a:ext uri="{FF2B5EF4-FFF2-40B4-BE49-F238E27FC236}">
                <a16:creationId xmlns:a16="http://schemas.microsoft.com/office/drawing/2014/main" id="{7A909C78-0DEE-3A4D-B96E-D01041D44F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949318" y="0"/>
            <a:ext cx="7242681" cy="6858000"/>
          </a:xfrm>
        </p:spPr>
      </p:pic>
    </p:spTree>
    <p:extLst>
      <p:ext uri="{BB962C8B-B14F-4D97-AF65-F5344CB8AC3E}">
        <p14:creationId xmlns:p14="http://schemas.microsoft.com/office/powerpoint/2010/main" val="14733845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27">
            <a:extLst>
              <a:ext uri="{FF2B5EF4-FFF2-40B4-BE49-F238E27FC236}">
                <a16:creationId xmlns:a16="http://schemas.microsoft.com/office/drawing/2014/main" id="{0B761509-3B9A-49A6-A84B-C3D8681169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997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7" name="Freeform: Shape 29">
            <a:extLst>
              <a:ext uri="{FF2B5EF4-FFF2-40B4-BE49-F238E27FC236}">
                <a16:creationId xmlns:a16="http://schemas.microsoft.com/office/drawing/2014/main" id="{91DE43FD-EB47-414A-B0AB-169B0FFFA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272922" cy="6858000"/>
          </a:xfrm>
          <a:custGeom>
            <a:avLst/>
            <a:gdLst>
              <a:gd name="connsiteX0" fmla="*/ 0 w 9272922"/>
              <a:gd name="connsiteY0" fmla="*/ 0 h 6858000"/>
              <a:gd name="connsiteX1" fmla="*/ 1733417 w 9272922"/>
              <a:gd name="connsiteY1" fmla="*/ 0 h 6858000"/>
              <a:gd name="connsiteX2" fmla="*/ 3307976 w 9272922"/>
              <a:gd name="connsiteY2" fmla="*/ 0 h 6858000"/>
              <a:gd name="connsiteX3" fmla="*/ 8126249 w 9272922"/>
              <a:gd name="connsiteY3" fmla="*/ 0 h 6858000"/>
              <a:gd name="connsiteX4" fmla="*/ 8138896 w 9272922"/>
              <a:gd name="connsiteY4" fmla="*/ 31774 h 6858000"/>
              <a:gd name="connsiteX5" fmla="*/ 9193904 w 9272922"/>
              <a:gd name="connsiteY5" fmla="*/ 2682457 h 6858000"/>
              <a:gd name="connsiteX6" fmla="*/ 9193904 w 9272922"/>
              <a:gd name="connsiteY6" fmla="*/ 3752208 h 6858000"/>
              <a:gd name="connsiteX7" fmla="*/ 8036400 w 9272922"/>
              <a:gd name="connsiteY7" fmla="*/ 6660411 h 6858000"/>
              <a:gd name="connsiteX8" fmla="*/ 7957938 w 9272922"/>
              <a:gd name="connsiteY8" fmla="*/ 6857542 h 6858000"/>
              <a:gd name="connsiteX9" fmla="*/ 3307976 w 9272922"/>
              <a:gd name="connsiteY9" fmla="*/ 6857542 h 6858000"/>
              <a:gd name="connsiteX10" fmla="*/ 3307976 w 9272922"/>
              <a:gd name="connsiteY10" fmla="*/ 6858000 h 6858000"/>
              <a:gd name="connsiteX11" fmla="*/ 0 w 9272922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272922" h="6858000">
                <a:moveTo>
                  <a:pt x="0" y="0"/>
                </a:moveTo>
                <a:lnTo>
                  <a:pt x="1733417" y="0"/>
                </a:lnTo>
                <a:lnTo>
                  <a:pt x="3307976" y="0"/>
                </a:lnTo>
                <a:lnTo>
                  <a:pt x="8126249" y="0"/>
                </a:lnTo>
                <a:lnTo>
                  <a:pt x="8138896" y="31774"/>
                </a:lnTo>
                <a:cubicBezTo>
                  <a:pt x="9193904" y="2682457"/>
                  <a:pt x="9193904" y="2682457"/>
                  <a:pt x="9193904" y="2682457"/>
                </a:cubicBezTo>
                <a:cubicBezTo>
                  <a:pt x="9299262" y="2988100"/>
                  <a:pt x="9299262" y="3446565"/>
                  <a:pt x="9193904" y="3752208"/>
                </a:cubicBezTo>
                <a:cubicBezTo>
                  <a:pt x="8709916" y="4968215"/>
                  <a:pt x="8331802" y="5918220"/>
                  <a:pt x="8036400" y="6660411"/>
                </a:cubicBezTo>
                <a:lnTo>
                  <a:pt x="7957938" y="6857542"/>
                </a:lnTo>
                <a:lnTo>
                  <a:pt x="3307976" y="6857542"/>
                </a:lnTo>
                <a:lnTo>
                  <a:pt x="3307976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926E50-795F-C440-8832-9B2B4B1909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004159"/>
            <a:ext cx="7047923" cy="4845447"/>
          </a:xfrm>
          <a:prstGeom prst="rect">
            <a:avLst/>
          </a:prstGeom>
        </p:spPr>
      </p:pic>
      <p:grpSp>
        <p:nvGrpSpPr>
          <p:cNvPr id="38" name="Group 31">
            <a:extLst>
              <a:ext uri="{FF2B5EF4-FFF2-40B4-BE49-F238E27FC236}">
                <a16:creationId xmlns:a16="http://schemas.microsoft.com/office/drawing/2014/main" id="{58495BCC-CE77-4CC2-952E-846F41119F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160561" y="1075188"/>
            <a:ext cx="1562267" cy="1172973"/>
            <a:chOff x="9160561" y="1075188"/>
            <a:chExt cx="1562267" cy="1172973"/>
          </a:xfrm>
        </p:grpSpPr>
        <p:sp>
          <p:nvSpPr>
            <p:cNvPr id="39" name="Freeform 5">
              <a:extLst>
                <a:ext uri="{FF2B5EF4-FFF2-40B4-BE49-F238E27FC236}">
                  <a16:creationId xmlns:a16="http://schemas.microsoft.com/office/drawing/2014/main" id="{1B42538B-E30F-4967-A6C1-8EBA775F4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160561" y="1423846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5">
              <a:extLst>
                <a:ext uri="{FF2B5EF4-FFF2-40B4-BE49-F238E27FC236}">
                  <a16:creationId xmlns:a16="http://schemas.microsoft.com/office/drawing/2014/main" id="{9A6BD9AC-4DE7-4B20-8547-4E3B375C21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960661" y="1075188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5" name="Oval 4">
            <a:extLst>
              <a:ext uri="{FF2B5EF4-FFF2-40B4-BE49-F238E27FC236}">
                <a16:creationId xmlns:a16="http://schemas.microsoft.com/office/drawing/2014/main" id="{99FAFF23-21E4-444F-8392-A3EAEB7F3A53}"/>
              </a:ext>
            </a:extLst>
          </p:cNvPr>
          <p:cNvSpPr/>
          <p:nvPr/>
        </p:nvSpPr>
        <p:spPr>
          <a:xfrm>
            <a:off x="9160561" y="3429000"/>
            <a:ext cx="2776066" cy="3429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CONCEPT DESIGN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68036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oup of people walking in the snow&#10;&#10;Description automatically generated">
            <a:extLst>
              <a:ext uri="{FF2B5EF4-FFF2-40B4-BE49-F238E27FC236}">
                <a16:creationId xmlns:a16="http://schemas.microsoft.com/office/drawing/2014/main" id="{3007ACCB-03CC-2A48-8948-CF86009987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648"/>
          <a:stretch/>
        </p:blipFill>
        <p:spPr>
          <a:xfrm>
            <a:off x="-1" y="1"/>
            <a:ext cx="12192000" cy="6132262"/>
          </a:xfrm>
          <a:prstGeom prst="rect">
            <a:avLst/>
          </a:prstGeom>
        </p:spPr>
      </p:pic>
      <p:pic>
        <p:nvPicPr>
          <p:cNvPr id="45" name="Picture 8">
            <a:extLst>
              <a:ext uri="{FF2B5EF4-FFF2-40B4-BE49-F238E27FC236}">
                <a16:creationId xmlns:a16="http://schemas.microsoft.com/office/drawing/2014/main" id="{7309214B-9B60-4A94-88B5-44CB8D2632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004"/>
          <a:stretch>
            <a:fillRect/>
          </a:stretch>
        </p:blipFill>
        <p:spPr>
          <a:xfrm>
            <a:off x="0" y="1783365"/>
            <a:ext cx="12192000" cy="5074635"/>
          </a:xfrm>
          <a:custGeom>
            <a:avLst/>
            <a:gdLst>
              <a:gd name="connsiteX0" fmla="*/ 0 w 12192000"/>
              <a:gd name="connsiteY0" fmla="*/ 0 h 5074635"/>
              <a:gd name="connsiteX1" fmla="*/ 12192000 w 12192000"/>
              <a:gd name="connsiteY1" fmla="*/ 0 h 5074635"/>
              <a:gd name="connsiteX2" fmla="*/ 12192000 w 12192000"/>
              <a:gd name="connsiteY2" fmla="*/ 5074635 h 5074635"/>
              <a:gd name="connsiteX3" fmla="*/ 0 w 12192000"/>
              <a:gd name="connsiteY3" fmla="*/ 5074635 h 5074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5074635">
                <a:moveTo>
                  <a:pt x="0" y="0"/>
                </a:moveTo>
                <a:lnTo>
                  <a:pt x="12192000" y="0"/>
                </a:lnTo>
                <a:lnTo>
                  <a:pt x="12192000" y="5074635"/>
                </a:lnTo>
                <a:lnTo>
                  <a:pt x="0" y="5074635"/>
                </a:lnTo>
                <a:close/>
              </a:path>
            </a:pathLst>
          </a:cu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061997D-6E2C-8B4F-9F54-52CAF9A22DE2}"/>
              </a:ext>
            </a:extLst>
          </p:cNvPr>
          <p:cNvSpPr/>
          <p:nvPr/>
        </p:nvSpPr>
        <p:spPr>
          <a:xfrm>
            <a:off x="3756454" y="6132263"/>
            <a:ext cx="5115697" cy="725736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8632258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</TotalTime>
  <Words>85</Words>
  <Application>Microsoft Macintosh PowerPoint</Application>
  <PresentationFormat>Widescreen</PresentationFormat>
  <Paragraphs>8</Paragraphs>
  <Slides>7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Document</vt:lpstr>
      <vt:lpstr>Winterlude Concept  design </vt:lpstr>
      <vt:lpstr>     INFORMATION ARCHITECTURE</vt:lpstr>
      <vt:lpstr>HOME/LANDING SCREEN  Contains: . LIST OF EVENTS  . EVENTS DETAILS  .TODAY’S WHAT’S ON NOW      </vt:lpstr>
      <vt:lpstr>SECTION SCREEN(EVENTS DETAILS) .Events page .Events locations . Map Locations. .Showing today activities.</vt:lpstr>
      <vt:lpstr>SUBSCREEN (EVENTSNAME) Main image,text, back button.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Winterlude</dc:title>
  <dc:creator>Komal Devi</dc:creator>
  <cp:lastModifiedBy>Komal Devi</cp:lastModifiedBy>
  <cp:revision>2</cp:revision>
  <dcterms:created xsi:type="dcterms:W3CDTF">2020-02-18T16:21:36Z</dcterms:created>
  <dcterms:modified xsi:type="dcterms:W3CDTF">2020-02-18T23:15:29Z</dcterms:modified>
</cp:coreProperties>
</file>